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9" r:id="rId7"/>
    <p:sldId id="271" r:id="rId8"/>
    <p:sldId id="27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21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"/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"/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1: Front-End Architecture, Authentication, And App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0A135C-E2AB-48DD-8475-A616B238D7DC}"/>
              </a:ext>
            </a:extLst>
          </p:cNvPr>
          <p:cNvSpPr/>
          <p:nvPr/>
        </p:nvSpPr>
        <p:spPr>
          <a:xfrm>
            <a:off x="818708" y="2764465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Web Page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7681C0-A22F-47D0-AA8D-9B746C35756F}"/>
              </a:ext>
            </a:extLst>
          </p:cNvPr>
          <p:cNvSpPr/>
          <p:nvPr/>
        </p:nvSpPr>
        <p:spPr>
          <a:xfrm>
            <a:off x="4288466" y="2764465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My API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5FCA60-1EF6-46B2-9DE4-029C155A6F56}"/>
              </a:ext>
            </a:extLst>
          </p:cNvPr>
          <p:cNvSpPr/>
          <p:nvPr/>
        </p:nvSpPr>
        <p:spPr>
          <a:xfrm>
            <a:off x="4288466" y="1026932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Stripe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Payment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1BE553-F599-4304-A8FC-A02D1EF967BA}"/>
              </a:ext>
            </a:extLst>
          </p:cNvPr>
          <p:cNvSpPr/>
          <p:nvPr/>
        </p:nvSpPr>
        <p:spPr>
          <a:xfrm>
            <a:off x="818708" y="4501998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Strapi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80C5DE-EBE4-492E-8AC0-065A819EA7F4}"/>
              </a:ext>
            </a:extLst>
          </p:cNvPr>
          <p:cNvSpPr/>
          <p:nvPr/>
        </p:nvSpPr>
        <p:spPr>
          <a:xfrm>
            <a:off x="4288466" y="4501998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Google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52A52-F30C-4356-B0C9-0ABD92B61E80}"/>
              </a:ext>
            </a:extLst>
          </p:cNvPr>
          <p:cNvSpPr/>
          <p:nvPr/>
        </p:nvSpPr>
        <p:spPr>
          <a:xfrm>
            <a:off x="7758224" y="4484278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8A42F-376F-4165-92B4-1B311FA9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Backups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79B8F-2F94-481E-A76A-FC24FB277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0A135C-E2AB-48DD-8475-A616B238D7DC}"/>
              </a:ext>
            </a:extLst>
          </p:cNvPr>
          <p:cNvSpPr/>
          <p:nvPr/>
        </p:nvSpPr>
        <p:spPr>
          <a:xfrm>
            <a:off x="818708" y="2764465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Web Page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7681C0-A22F-47D0-AA8D-9B746C35756F}"/>
              </a:ext>
            </a:extLst>
          </p:cNvPr>
          <p:cNvSpPr/>
          <p:nvPr/>
        </p:nvSpPr>
        <p:spPr>
          <a:xfrm>
            <a:off x="4288466" y="2764465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My API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5FCA60-1EF6-46B2-9DE4-029C155A6F56}"/>
              </a:ext>
            </a:extLst>
          </p:cNvPr>
          <p:cNvSpPr/>
          <p:nvPr/>
        </p:nvSpPr>
        <p:spPr>
          <a:xfrm>
            <a:off x="4288466" y="1026932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Stripe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Payment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1BE553-F599-4304-A8FC-A02D1EF967BA}"/>
              </a:ext>
            </a:extLst>
          </p:cNvPr>
          <p:cNvSpPr/>
          <p:nvPr/>
        </p:nvSpPr>
        <p:spPr>
          <a:xfrm>
            <a:off x="818708" y="4501998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Strapi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80C5DE-EBE4-492E-8AC0-065A819EA7F4}"/>
              </a:ext>
            </a:extLst>
          </p:cNvPr>
          <p:cNvSpPr/>
          <p:nvPr/>
        </p:nvSpPr>
        <p:spPr>
          <a:xfrm>
            <a:off x="4288466" y="4501998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Google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52A52-F30C-4356-B0C9-0ABD92B61E80}"/>
              </a:ext>
            </a:extLst>
          </p:cNvPr>
          <p:cNvSpPr/>
          <p:nvPr/>
        </p:nvSpPr>
        <p:spPr>
          <a:xfrm>
            <a:off x="7758224" y="4484278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20481"/>
      </p:ext>
    </p:extLst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52</Words>
  <Application>Microsoft Office PowerPoint</Application>
  <PresentationFormat>와이드스크린</PresentationFormat>
  <Paragraphs>28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Backups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5</cp:revision>
  <dcterms:created xsi:type="dcterms:W3CDTF">2018-11-05T13:58:18Z</dcterms:created>
  <dcterms:modified xsi:type="dcterms:W3CDTF">2021-09-28T09:04:15Z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